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embeddedFontLst>
    <p:embeddedFont>
      <p:font typeface="Calibri" pitchFamily="34" charset="0"/>
      <p:regular r:id="rId3"/>
      <p:bold r:id="rId4"/>
      <p:italic r:id="rId5"/>
      <p:boldItalic r:id="rId6"/>
    </p:embeddedFont>
  </p:embeddedFontLst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-117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font" Target="fonts/font1.fntdata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5" Type="http://schemas.openxmlformats.org/officeDocument/2006/relationships/font" Target="fonts/font3.fntdata"/><Relationship Id="rId10" Type="http://schemas.openxmlformats.org/officeDocument/2006/relationships/tableStyles" Target="tableStyles.xml"/><Relationship Id="rId4" Type="http://schemas.openxmlformats.org/officeDocument/2006/relationships/font" Target="fonts/font2.fntdata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118C6-FE7C-4229-82D4-3F5EA244E4D8}" type="datetimeFigureOut">
              <a:rPr lang="vi-VN" smtClean="0"/>
              <a:t>01/10/2014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C441D-8D69-4F31-890D-94F590CB08B1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47508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118C6-FE7C-4229-82D4-3F5EA244E4D8}" type="datetimeFigureOut">
              <a:rPr lang="vi-VN" smtClean="0"/>
              <a:t>01/10/2014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C441D-8D69-4F31-890D-94F590CB08B1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87556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118C6-FE7C-4229-82D4-3F5EA244E4D8}" type="datetimeFigureOut">
              <a:rPr lang="vi-VN" smtClean="0"/>
              <a:t>01/10/2014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C441D-8D69-4F31-890D-94F590CB08B1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59484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118C6-FE7C-4229-82D4-3F5EA244E4D8}" type="datetimeFigureOut">
              <a:rPr lang="vi-VN" smtClean="0"/>
              <a:t>01/10/2014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C441D-8D69-4F31-890D-94F590CB08B1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0848098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118C6-FE7C-4229-82D4-3F5EA244E4D8}" type="datetimeFigureOut">
              <a:rPr lang="vi-VN" smtClean="0"/>
              <a:t>01/10/2014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C441D-8D69-4F31-890D-94F590CB08B1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07208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118C6-FE7C-4229-82D4-3F5EA244E4D8}" type="datetimeFigureOut">
              <a:rPr lang="vi-VN" smtClean="0"/>
              <a:t>01/10/2014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C441D-8D69-4F31-890D-94F590CB08B1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51284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118C6-FE7C-4229-82D4-3F5EA244E4D8}" type="datetimeFigureOut">
              <a:rPr lang="vi-VN" smtClean="0"/>
              <a:t>01/10/2014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C441D-8D69-4F31-890D-94F590CB08B1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791143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118C6-FE7C-4229-82D4-3F5EA244E4D8}" type="datetimeFigureOut">
              <a:rPr lang="vi-VN" smtClean="0"/>
              <a:t>01/10/2014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C441D-8D69-4F31-890D-94F590CB08B1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19138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118C6-FE7C-4229-82D4-3F5EA244E4D8}" type="datetimeFigureOut">
              <a:rPr lang="vi-VN" smtClean="0"/>
              <a:t>01/10/2014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C441D-8D69-4F31-890D-94F590CB08B1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357195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118C6-FE7C-4229-82D4-3F5EA244E4D8}" type="datetimeFigureOut">
              <a:rPr lang="vi-VN" smtClean="0"/>
              <a:t>01/10/2014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C441D-8D69-4F31-890D-94F590CB08B1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79059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118C6-FE7C-4229-82D4-3F5EA244E4D8}" type="datetimeFigureOut">
              <a:rPr lang="vi-VN" smtClean="0"/>
              <a:t>01/10/2014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C441D-8D69-4F31-890D-94F590CB08B1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314657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6118C6-FE7C-4229-82D4-3F5EA244E4D8}" type="datetimeFigureOut">
              <a:rPr lang="vi-VN" smtClean="0"/>
              <a:t>01/10/2014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C441D-8D69-4F31-890D-94F590CB08B1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752801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C441D-8D69-4F31-890D-94F590CB08B1}" type="slidenum">
              <a:rPr lang="vi-VN" smtClean="0"/>
              <a:t>1</a:t>
            </a:fld>
            <a:endParaRPr lang="vi-VN"/>
          </a:p>
        </p:txBody>
      </p:sp>
      <p:grpSp>
        <p:nvGrpSpPr>
          <p:cNvPr id="118" name="Group 117"/>
          <p:cNvGrpSpPr/>
          <p:nvPr/>
        </p:nvGrpSpPr>
        <p:grpSpPr>
          <a:xfrm>
            <a:off x="619175" y="285831"/>
            <a:ext cx="8175565" cy="6540339"/>
            <a:chOff x="619175" y="285831"/>
            <a:chExt cx="8175565" cy="6540339"/>
          </a:xfrm>
        </p:grpSpPr>
        <p:sp>
          <p:nvSpPr>
            <p:cNvPr id="4" name="Rectangle 3"/>
            <p:cNvSpPr/>
            <p:nvPr/>
          </p:nvSpPr>
          <p:spPr>
            <a:xfrm>
              <a:off x="619175" y="3302042"/>
              <a:ext cx="1443024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282828"/>
                  </a:solidFill>
                </a:rPr>
                <a:t>Phương tiện dạy học</a:t>
              </a:r>
              <a:endParaRPr lang="vi-VN" sz="1050">
                <a:solidFill>
                  <a:srgbClr val="282828"/>
                </a:solidFill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427374" y="1916682"/>
              <a:ext cx="926857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000080"/>
                  </a:solidFill>
                </a:rPr>
                <a:t>Thẻ kỹ năng</a:t>
              </a:r>
              <a:endParaRPr lang="vi-VN" sz="1050">
                <a:solidFill>
                  <a:srgbClr val="000080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4258014" y="285831"/>
              <a:ext cx="1032654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Cách sử dụng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5886675" y="285831"/>
              <a:ext cx="1263487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 Click here to edit 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4258014" y="571577"/>
              <a:ext cx="755335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Đặc điểm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886675" y="571577"/>
              <a:ext cx="1263487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 Click here to edit 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427374" y="2202428"/>
              <a:ext cx="987770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000080"/>
                  </a:solidFill>
                </a:rPr>
                <a:t>Que chỉ bảng</a:t>
              </a:r>
              <a:endParaRPr lang="vi-VN" sz="1050">
                <a:solidFill>
                  <a:srgbClr val="000080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258014" y="857324"/>
              <a:ext cx="1032654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Cách sử dụng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886675" y="857324"/>
              <a:ext cx="1263487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 Click here to edit 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258014" y="1143070"/>
              <a:ext cx="925253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Một số lưu ý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5886675" y="1143070"/>
              <a:ext cx="1263487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 Click here to edit 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2427374" y="2488175"/>
              <a:ext cx="838691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000080"/>
                  </a:solidFill>
                </a:rPr>
                <a:t>Bảng phấn</a:t>
              </a:r>
              <a:endParaRPr lang="vi-VN" sz="1050">
                <a:solidFill>
                  <a:srgbClr val="000080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258014" y="1428816"/>
              <a:ext cx="1032654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Cách sử dụng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886675" y="1428816"/>
              <a:ext cx="1263487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 Click here to edit 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258014" y="1714563"/>
              <a:ext cx="1101584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Cách bảo quản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886675" y="1714563"/>
              <a:ext cx="1263487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 Click here to edit 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4258014" y="2000309"/>
              <a:ext cx="529311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Lưu ý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5886675" y="2000309"/>
              <a:ext cx="1263487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 Click here to edit 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2427374" y="2773921"/>
              <a:ext cx="1082349" cy="7386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000080"/>
                  </a:solidFill>
                </a:rPr>
                <a:t>máy chiếu projector  máy chiếu tương tác</a:t>
              </a:r>
              <a:endParaRPr lang="vi-VN" sz="1050">
                <a:solidFill>
                  <a:srgbClr val="000080"/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4258014" y="2286056"/>
              <a:ext cx="1032654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Cách sử dụng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5886675" y="2286056"/>
              <a:ext cx="1263487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 Click here to edit 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4258014" y="2571803"/>
              <a:ext cx="1101584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Cách bảo quản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5886675" y="2571803"/>
              <a:ext cx="925253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Một số lưu ý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7515337" y="2571803"/>
              <a:ext cx="1263487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 Click here to edit 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5886675" y="2857549"/>
              <a:ext cx="1082349" cy="41549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Ứng dụng chiếu 2monitor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7515337" y="2938340"/>
              <a:ext cx="1263487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 Click here to edit 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2427374" y="3544416"/>
              <a:ext cx="837088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000080"/>
                  </a:solidFill>
                </a:rPr>
                <a:t>Phần mềm</a:t>
              </a:r>
              <a:endParaRPr lang="vi-VN" sz="1050">
                <a:solidFill>
                  <a:srgbClr val="000080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4258014" y="2857549"/>
              <a:ext cx="582211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Hotpot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4258014" y="3143296"/>
              <a:ext cx="663963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PPtPlex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4258014" y="3429042"/>
              <a:ext cx="596637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Zoomit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4258014" y="3714788"/>
              <a:ext cx="1011815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Mindmanager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2427374" y="3830162"/>
              <a:ext cx="1136850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000080"/>
                  </a:solidFill>
                </a:rPr>
                <a:t>Tài liệu phát tay</a:t>
              </a:r>
              <a:endParaRPr lang="vi-VN" sz="1050">
                <a:solidFill>
                  <a:srgbClr val="000080"/>
                </a:solidFill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4258014" y="4000535"/>
              <a:ext cx="830677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Cách soạn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5886675" y="4000535"/>
              <a:ext cx="1263487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 Click here to edit 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4258014" y="4286281"/>
              <a:ext cx="529311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Lưu ý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5886675" y="4286281"/>
              <a:ext cx="1263487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 Click here to edit 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4258014" y="4572028"/>
              <a:ext cx="1263486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Giới thiệu các loại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5886675" y="4572028"/>
              <a:ext cx="1263487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 Click here to edit 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2427374" y="4115909"/>
              <a:ext cx="1241044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000080"/>
                  </a:solidFill>
                </a:rPr>
                <a:t>Máy chiếu vật thể</a:t>
              </a:r>
              <a:endParaRPr lang="vi-VN" sz="1050">
                <a:solidFill>
                  <a:srgbClr val="000080"/>
                </a:solidFill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4258014" y="4857774"/>
              <a:ext cx="1032654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Cách sử dụng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5886675" y="4857774"/>
              <a:ext cx="1263487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 Click here to edit 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4258014" y="5143521"/>
              <a:ext cx="1101584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Cách bảo quản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5886675" y="5143521"/>
              <a:ext cx="1263487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 Click here to edit 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4258014" y="5429267"/>
              <a:ext cx="788998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Ứng dụng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5886675" y="5429267"/>
              <a:ext cx="1263487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 Click here to edit 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2427374" y="4401655"/>
              <a:ext cx="1055097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000080"/>
                  </a:solidFill>
                </a:rPr>
                <a:t>Các trang web</a:t>
              </a:r>
              <a:endParaRPr lang="vi-VN" sz="1050">
                <a:solidFill>
                  <a:srgbClr val="000080"/>
                </a:solidFill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4258014" y="5715014"/>
              <a:ext cx="942886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Webnode.vn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5886675" y="5715014"/>
              <a:ext cx="1263487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 Click here to edit 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258014" y="6000760"/>
              <a:ext cx="747319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Socrative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5886675" y="6000760"/>
              <a:ext cx="1263487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 Click here to edit 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4258014" y="6286507"/>
              <a:ext cx="492443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Prezi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5886675" y="6286507"/>
              <a:ext cx="1263487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 Click here to edit 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2427374" y="4687402"/>
              <a:ext cx="1465465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000080"/>
                  </a:solidFill>
                </a:rPr>
                <a:t>Bảng biểu treo tường</a:t>
              </a:r>
              <a:endParaRPr lang="vi-VN" sz="1050">
                <a:solidFill>
                  <a:srgbClr val="000080"/>
                </a:solidFill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4258014" y="6572254"/>
              <a:ext cx="611065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1E1E1E"/>
                  </a:solidFill>
                </a:rPr>
                <a:t>Tự học</a:t>
              </a:r>
              <a:endParaRPr lang="vi-VN" sz="1050">
                <a:solidFill>
                  <a:srgbClr val="1E1E1E"/>
                </a:solidFill>
              </a:endParaRPr>
            </a:p>
          </p:txBody>
        </p:sp>
        <p:cxnSp>
          <p:nvCxnSpPr>
            <p:cNvPr id="64" name="Elbow Connector 63"/>
            <p:cNvCxnSpPr>
              <a:stCxn id="4" idx="3"/>
              <a:endCxn id="5" idx="1"/>
            </p:cNvCxnSpPr>
            <p:nvPr/>
          </p:nvCxnSpPr>
          <p:spPr>
            <a:xfrm flipV="1">
              <a:off x="2062199" y="2043640"/>
              <a:ext cx="365175" cy="138536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Elbow Connector 64"/>
            <p:cNvCxnSpPr>
              <a:stCxn id="5" idx="3"/>
              <a:endCxn id="6" idx="1"/>
            </p:cNvCxnSpPr>
            <p:nvPr/>
          </p:nvCxnSpPr>
          <p:spPr>
            <a:xfrm flipV="1">
              <a:off x="3354231" y="412789"/>
              <a:ext cx="903783" cy="1630851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Elbow Connector 65"/>
            <p:cNvCxnSpPr>
              <a:stCxn id="6" idx="3"/>
              <a:endCxn id="7" idx="1"/>
            </p:cNvCxnSpPr>
            <p:nvPr/>
          </p:nvCxnSpPr>
          <p:spPr>
            <a:xfrm>
              <a:off x="5290668" y="412789"/>
              <a:ext cx="596007" cy="1270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Elbow Connector 66"/>
            <p:cNvCxnSpPr>
              <a:stCxn id="5" idx="3"/>
              <a:endCxn id="8" idx="1"/>
            </p:cNvCxnSpPr>
            <p:nvPr/>
          </p:nvCxnSpPr>
          <p:spPr>
            <a:xfrm flipV="1">
              <a:off x="3354231" y="698535"/>
              <a:ext cx="903783" cy="1345105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Elbow Connector 67"/>
            <p:cNvCxnSpPr>
              <a:stCxn id="8" idx="3"/>
              <a:endCxn id="9" idx="1"/>
            </p:cNvCxnSpPr>
            <p:nvPr/>
          </p:nvCxnSpPr>
          <p:spPr>
            <a:xfrm>
              <a:off x="5013349" y="698535"/>
              <a:ext cx="873326" cy="1270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Elbow Connector 68"/>
            <p:cNvCxnSpPr>
              <a:stCxn id="4" idx="3"/>
              <a:endCxn id="10" idx="1"/>
            </p:cNvCxnSpPr>
            <p:nvPr/>
          </p:nvCxnSpPr>
          <p:spPr>
            <a:xfrm flipV="1">
              <a:off x="2062199" y="2329386"/>
              <a:ext cx="365175" cy="1099614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Elbow Connector 69"/>
            <p:cNvCxnSpPr>
              <a:stCxn id="10" idx="3"/>
              <a:endCxn id="11" idx="1"/>
            </p:cNvCxnSpPr>
            <p:nvPr/>
          </p:nvCxnSpPr>
          <p:spPr>
            <a:xfrm flipV="1">
              <a:off x="3415144" y="984282"/>
              <a:ext cx="842870" cy="1345104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Elbow Connector 70"/>
            <p:cNvCxnSpPr>
              <a:stCxn id="11" idx="3"/>
              <a:endCxn id="12" idx="1"/>
            </p:cNvCxnSpPr>
            <p:nvPr/>
          </p:nvCxnSpPr>
          <p:spPr>
            <a:xfrm>
              <a:off x="5290668" y="984282"/>
              <a:ext cx="596007" cy="1270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Elbow Connector 71"/>
            <p:cNvCxnSpPr>
              <a:stCxn id="10" idx="3"/>
              <a:endCxn id="13" idx="1"/>
            </p:cNvCxnSpPr>
            <p:nvPr/>
          </p:nvCxnSpPr>
          <p:spPr>
            <a:xfrm flipV="1">
              <a:off x="3415144" y="1270028"/>
              <a:ext cx="842870" cy="1059358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Elbow Connector 72"/>
            <p:cNvCxnSpPr>
              <a:stCxn id="13" idx="3"/>
              <a:endCxn id="14" idx="1"/>
            </p:cNvCxnSpPr>
            <p:nvPr/>
          </p:nvCxnSpPr>
          <p:spPr>
            <a:xfrm>
              <a:off x="5183267" y="1270028"/>
              <a:ext cx="703408" cy="1270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Elbow Connector 73"/>
            <p:cNvCxnSpPr>
              <a:stCxn id="4" idx="3"/>
              <a:endCxn id="15" idx="1"/>
            </p:cNvCxnSpPr>
            <p:nvPr/>
          </p:nvCxnSpPr>
          <p:spPr>
            <a:xfrm flipV="1">
              <a:off x="2062199" y="2615133"/>
              <a:ext cx="365175" cy="813867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Elbow Connector 74"/>
            <p:cNvCxnSpPr>
              <a:stCxn id="15" idx="3"/>
              <a:endCxn id="16" idx="1"/>
            </p:cNvCxnSpPr>
            <p:nvPr/>
          </p:nvCxnSpPr>
          <p:spPr>
            <a:xfrm flipV="1">
              <a:off x="3266065" y="1555774"/>
              <a:ext cx="991949" cy="1059359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Elbow Connector 75"/>
            <p:cNvCxnSpPr>
              <a:stCxn id="16" idx="3"/>
              <a:endCxn id="17" idx="1"/>
            </p:cNvCxnSpPr>
            <p:nvPr/>
          </p:nvCxnSpPr>
          <p:spPr>
            <a:xfrm>
              <a:off x="5290668" y="1555774"/>
              <a:ext cx="596007" cy="1270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Elbow Connector 76"/>
            <p:cNvCxnSpPr>
              <a:stCxn id="15" idx="3"/>
              <a:endCxn id="18" idx="1"/>
            </p:cNvCxnSpPr>
            <p:nvPr/>
          </p:nvCxnSpPr>
          <p:spPr>
            <a:xfrm flipV="1">
              <a:off x="3266065" y="1841521"/>
              <a:ext cx="991949" cy="773612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Elbow Connector 77"/>
            <p:cNvCxnSpPr>
              <a:stCxn id="18" idx="3"/>
              <a:endCxn id="19" idx="1"/>
            </p:cNvCxnSpPr>
            <p:nvPr/>
          </p:nvCxnSpPr>
          <p:spPr>
            <a:xfrm>
              <a:off x="5359598" y="1841521"/>
              <a:ext cx="527077" cy="1270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Elbow Connector 78"/>
            <p:cNvCxnSpPr>
              <a:stCxn id="15" idx="3"/>
              <a:endCxn id="20" idx="1"/>
            </p:cNvCxnSpPr>
            <p:nvPr/>
          </p:nvCxnSpPr>
          <p:spPr>
            <a:xfrm flipV="1">
              <a:off x="3266065" y="2127267"/>
              <a:ext cx="991949" cy="487866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Elbow Connector 79"/>
            <p:cNvCxnSpPr>
              <a:stCxn id="20" idx="3"/>
              <a:endCxn id="21" idx="1"/>
            </p:cNvCxnSpPr>
            <p:nvPr/>
          </p:nvCxnSpPr>
          <p:spPr>
            <a:xfrm>
              <a:off x="4787325" y="2127267"/>
              <a:ext cx="1099350" cy="1270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Elbow Connector 80"/>
            <p:cNvCxnSpPr>
              <a:stCxn id="4" idx="3"/>
              <a:endCxn id="22" idx="1"/>
            </p:cNvCxnSpPr>
            <p:nvPr/>
          </p:nvCxnSpPr>
          <p:spPr>
            <a:xfrm flipV="1">
              <a:off x="2062199" y="3143253"/>
              <a:ext cx="365175" cy="285747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Elbow Connector 81"/>
            <p:cNvCxnSpPr>
              <a:stCxn id="22" idx="3"/>
              <a:endCxn id="23" idx="1"/>
            </p:cNvCxnSpPr>
            <p:nvPr/>
          </p:nvCxnSpPr>
          <p:spPr>
            <a:xfrm flipV="1">
              <a:off x="3509723" y="2413014"/>
              <a:ext cx="748291" cy="730239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Elbow Connector 82"/>
            <p:cNvCxnSpPr>
              <a:stCxn id="23" idx="3"/>
              <a:endCxn id="24" idx="1"/>
            </p:cNvCxnSpPr>
            <p:nvPr/>
          </p:nvCxnSpPr>
          <p:spPr>
            <a:xfrm>
              <a:off x="5290668" y="2413014"/>
              <a:ext cx="596007" cy="1270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Elbow Connector 83"/>
            <p:cNvCxnSpPr>
              <a:stCxn id="22" idx="3"/>
              <a:endCxn id="25" idx="1"/>
            </p:cNvCxnSpPr>
            <p:nvPr/>
          </p:nvCxnSpPr>
          <p:spPr>
            <a:xfrm flipV="1">
              <a:off x="3509723" y="2698761"/>
              <a:ext cx="748291" cy="444492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Elbow Connector 84"/>
            <p:cNvCxnSpPr>
              <a:stCxn id="25" idx="3"/>
              <a:endCxn id="26" idx="1"/>
            </p:cNvCxnSpPr>
            <p:nvPr/>
          </p:nvCxnSpPr>
          <p:spPr>
            <a:xfrm>
              <a:off x="5359598" y="2698761"/>
              <a:ext cx="527077" cy="1270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Elbow Connector 85"/>
            <p:cNvCxnSpPr>
              <a:stCxn id="26" idx="3"/>
              <a:endCxn id="27" idx="1"/>
            </p:cNvCxnSpPr>
            <p:nvPr/>
          </p:nvCxnSpPr>
          <p:spPr>
            <a:xfrm>
              <a:off x="6811928" y="2698761"/>
              <a:ext cx="703409" cy="1270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Elbow Connector 86"/>
            <p:cNvCxnSpPr>
              <a:stCxn id="25" idx="3"/>
              <a:endCxn id="28" idx="1"/>
            </p:cNvCxnSpPr>
            <p:nvPr/>
          </p:nvCxnSpPr>
          <p:spPr>
            <a:xfrm>
              <a:off x="5359598" y="2698761"/>
              <a:ext cx="527077" cy="366537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Elbow Connector 87"/>
            <p:cNvCxnSpPr>
              <a:stCxn id="28" idx="3"/>
              <a:endCxn id="29" idx="1"/>
            </p:cNvCxnSpPr>
            <p:nvPr/>
          </p:nvCxnSpPr>
          <p:spPr>
            <a:xfrm>
              <a:off x="6969024" y="3065298"/>
              <a:ext cx="546313" cy="1270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Freeform 88"/>
            <p:cNvSpPr/>
            <p:nvPr/>
          </p:nvSpPr>
          <p:spPr>
            <a:xfrm>
              <a:off x="2411459" y="2270141"/>
              <a:ext cx="6383281" cy="1258360"/>
            </a:xfrm>
            <a:custGeom>
              <a:avLst/>
              <a:gdLst/>
              <a:ahLst/>
              <a:cxnLst/>
              <a:rect l="0" t="0" r="0" b="0"/>
              <a:pathLst>
                <a:path w="6383281" h="1258360">
                  <a:moveTo>
                    <a:pt x="0" y="503780"/>
                  </a:moveTo>
                  <a:cubicBezTo>
                    <a:pt x="1846555" y="0"/>
                    <a:pt x="1846555" y="0"/>
                    <a:pt x="1846555" y="0"/>
                  </a:cubicBezTo>
                  <a:cubicBezTo>
                    <a:pt x="4738703" y="0"/>
                    <a:pt x="4738703" y="0"/>
                    <a:pt x="4738703" y="0"/>
                  </a:cubicBezTo>
                  <a:cubicBezTo>
                    <a:pt x="6383280" y="301662"/>
                    <a:pt x="6383280" y="301662"/>
                    <a:pt x="6383280" y="301662"/>
                  </a:cubicBezTo>
                  <a:cubicBezTo>
                    <a:pt x="6383280" y="922115"/>
                    <a:pt x="6383280" y="922115"/>
                    <a:pt x="6383280" y="922115"/>
                  </a:cubicBezTo>
                  <a:cubicBezTo>
                    <a:pt x="1098264" y="1258359"/>
                    <a:pt x="1098264" y="1258359"/>
                    <a:pt x="1098264" y="1258359"/>
                  </a:cubicBezTo>
                  <a:cubicBezTo>
                    <a:pt x="0" y="1258359"/>
                    <a:pt x="0" y="1258359"/>
                    <a:pt x="0" y="1258359"/>
                  </a:cubicBezTo>
                  <a:cubicBezTo>
                    <a:pt x="0" y="503780"/>
                    <a:pt x="0" y="503780"/>
                    <a:pt x="0" y="503780"/>
                  </a:cubicBezTo>
                  <a:close/>
                </a:path>
              </a:pathLst>
            </a:custGeom>
            <a:noFill/>
            <a:ln w="25400" cap="flat" cmpd="sng" algn="ctr">
              <a:solidFill>
                <a:schemeClr val="accent1">
                  <a:shade val="50000"/>
                </a:schemeClr>
              </a:solidFill>
              <a:prstDash val="dash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cxnSp>
          <p:nvCxnSpPr>
            <p:cNvPr id="90" name="Elbow Connector 89"/>
            <p:cNvCxnSpPr>
              <a:stCxn id="4" idx="3"/>
              <a:endCxn id="30" idx="1"/>
            </p:cNvCxnSpPr>
            <p:nvPr/>
          </p:nvCxnSpPr>
          <p:spPr>
            <a:xfrm>
              <a:off x="2062199" y="3429000"/>
              <a:ext cx="365175" cy="242374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Elbow Connector 90"/>
            <p:cNvCxnSpPr>
              <a:stCxn id="30" idx="3"/>
              <a:endCxn id="31" idx="1"/>
            </p:cNvCxnSpPr>
            <p:nvPr/>
          </p:nvCxnSpPr>
          <p:spPr>
            <a:xfrm flipV="1">
              <a:off x="3264462" y="2984507"/>
              <a:ext cx="993552" cy="686867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Elbow Connector 91"/>
            <p:cNvCxnSpPr>
              <a:stCxn id="30" idx="3"/>
              <a:endCxn id="32" idx="1"/>
            </p:cNvCxnSpPr>
            <p:nvPr/>
          </p:nvCxnSpPr>
          <p:spPr>
            <a:xfrm flipV="1">
              <a:off x="3264462" y="3270254"/>
              <a:ext cx="993552" cy="40112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Elbow Connector 92"/>
            <p:cNvCxnSpPr>
              <a:stCxn id="30" idx="3"/>
              <a:endCxn id="33" idx="1"/>
            </p:cNvCxnSpPr>
            <p:nvPr/>
          </p:nvCxnSpPr>
          <p:spPr>
            <a:xfrm flipV="1">
              <a:off x="3264462" y="3556000"/>
              <a:ext cx="993552" cy="115374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Elbow Connector 93"/>
            <p:cNvCxnSpPr>
              <a:stCxn id="30" idx="3"/>
              <a:endCxn id="34" idx="1"/>
            </p:cNvCxnSpPr>
            <p:nvPr/>
          </p:nvCxnSpPr>
          <p:spPr>
            <a:xfrm>
              <a:off x="3264462" y="3671374"/>
              <a:ext cx="993552" cy="170372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Elbow Connector 94"/>
            <p:cNvCxnSpPr>
              <a:stCxn id="4" idx="3"/>
              <a:endCxn id="35" idx="1"/>
            </p:cNvCxnSpPr>
            <p:nvPr/>
          </p:nvCxnSpPr>
          <p:spPr>
            <a:xfrm>
              <a:off x="2062199" y="3429000"/>
              <a:ext cx="365175" cy="52812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Elbow Connector 95"/>
            <p:cNvCxnSpPr>
              <a:stCxn id="35" idx="3"/>
              <a:endCxn id="36" idx="1"/>
            </p:cNvCxnSpPr>
            <p:nvPr/>
          </p:nvCxnSpPr>
          <p:spPr>
            <a:xfrm>
              <a:off x="3564224" y="3957120"/>
              <a:ext cx="693790" cy="170373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Elbow Connector 96"/>
            <p:cNvCxnSpPr>
              <a:stCxn id="36" idx="3"/>
              <a:endCxn id="37" idx="1"/>
            </p:cNvCxnSpPr>
            <p:nvPr/>
          </p:nvCxnSpPr>
          <p:spPr>
            <a:xfrm>
              <a:off x="5088691" y="4127493"/>
              <a:ext cx="797984" cy="1270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Elbow Connector 97"/>
            <p:cNvCxnSpPr>
              <a:stCxn id="35" idx="3"/>
              <a:endCxn id="38" idx="1"/>
            </p:cNvCxnSpPr>
            <p:nvPr/>
          </p:nvCxnSpPr>
          <p:spPr>
            <a:xfrm>
              <a:off x="3564224" y="3957120"/>
              <a:ext cx="693790" cy="456119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Elbow Connector 98"/>
            <p:cNvCxnSpPr>
              <a:stCxn id="38" idx="3"/>
              <a:endCxn id="39" idx="1"/>
            </p:cNvCxnSpPr>
            <p:nvPr/>
          </p:nvCxnSpPr>
          <p:spPr>
            <a:xfrm>
              <a:off x="4787325" y="4413239"/>
              <a:ext cx="1099350" cy="1270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Elbow Connector 99"/>
            <p:cNvCxnSpPr>
              <a:stCxn id="35" idx="3"/>
              <a:endCxn id="40" idx="1"/>
            </p:cNvCxnSpPr>
            <p:nvPr/>
          </p:nvCxnSpPr>
          <p:spPr>
            <a:xfrm>
              <a:off x="3564224" y="3957120"/>
              <a:ext cx="693790" cy="741866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Elbow Connector 100"/>
            <p:cNvCxnSpPr>
              <a:stCxn id="40" idx="3"/>
              <a:endCxn id="41" idx="1"/>
            </p:cNvCxnSpPr>
            <p:nvPr/>
          </p:nvCxnSpPr>
          <p:spPr>
            <a:xfrm>
              <a:off x="5521500" y="4698986"/>
              <a:ext cx="365175" cy="1270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Elbow Connector 101"/>
            <p:cNvCxnSpPr>
              <a:stCxn id="4" idx="3"/>
              <a:endCxn id="42" idx="1"/>
            </p:cNvCxnSpPr>
            <p:nvPr/>
          </p:nvCxnSpPr>
          <p:spPr>
            <a:xfrm>
              <a:off x="2062199" y="3429000"/>
              <a:ext cx="365175" cy="813867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Elbow Connector 102"/>
            <p:cNvCxnSpPr>
              <a:stCxn id="42" idx="3"/>
              <a:endCxn id="43" idx="1"/>
            </p:cNvCxnSpPr>
            <p:nvPr/>
          </p:nvCxnSpPr>
          <p:spPr>
            <a:xfrm>
              <a:off x="3668418" y="4242867"/>
              <a:ext cx="589596" cy="741865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Elbow Connector 103"/>
            <p:cNvCxnSpPr>
              <a:stCxn id="43" idx="3"/>
              <a:endCxn id="44" idx="1"/>
            </p:cNvCxnSpPr>
            <p:nvPr/>
          </p:nvCxnSpPr>
          <p:spPr>
            <a:xfrm>
              <a:off x="5290668" y="4984732"/>
              <a:ext cx="596007" cy="1270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Elbow Connector 104"/>
            <p:cNvCxnSpPr>
              <a:stCxn id="42" idx="3"/>
              <a:endCxn id="45" idx="1"/>
            </p:cNvCxnSpPr>
            <p:nvPr/>
          </p:nvCxnSpPr>
          <p:spPr>
            <a:xfrm>
              <a:off x="3668418" y="4242867"/>
              <a:ext cx="589596" cy="1027612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Elbow Connector 105"/>
            <p:cNvCxnSpPr>
              <a:stCxn id="45" idx="3"/>
              <a:endCxn id="46" idx="1"/>
            </p:cNvCxnSpPr>
            <p:nvPr/>
          </p:nvCxnSpPr>
          <p:spPr>
            <a:xfrm>
              <a:off x="5359598" y="5270479"/>
              <a:ext cx="527077" cy="1270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Elbow Connector 106"/>
            <p:cNvCxnSpPr>
              <a:stCxn id="42" idx="3"/>
              <a:endCxn id="47" idx="1"/>
            </p:cNvCxnSpPr>
            <p:nvPr/>
          </p:nvCxnSpPr>
          <p:spPr>
            <a:xfrm>
              <a:off x="3668418" y="4242867"/>
              <a:ext cx="589596" cy="1313358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Elbow Connector 107"/>
            <p:cNvCxnSpPr>
              <a:stCxn id="47" idx="3"/>
              <a:endCxn id="48" idx="1"/>
            </p:cNvCxnSpPr>
            <p:nvPr/>
          </p:nvCxnSpPr>
          <p:spPr>
            <a:xfrm>
              <a:off x="5047012" y="5556225"/>
              <a:ext cx="839663" cy="1270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Elbow Connector 108"/>
            <p:cNvCxnSpPr>
              <a:stCxn id="4" idx="3"/>
              <a:endCxn id="49" idx="1"/>
            </p:cNvCxnSpPr>
            <p:nvPr/>
          </p:nvCxnSpPr>
          <p:spPr>
            <a:xfrm>
              <a:off x="2062199" y="3429000"/>
              <a:ext cx="365175" cy="1099613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Elbow Connector 109"/>
            <p:cNvCxnSpPr>
              <a:stCxn id="49" idx="3"/>
              <a:endCxn id="50" idx="1"/>
            </p:cNvCxnSpPr>
            <p:nvPr/>
          </p:nvCxnSpPr>
          <p:spPr>
            <a:xfrm>
              <a:off x="3482471" y="4528613"/>
              <a:ext cx="775543" cy="1313359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Elbow Connector 110"/>
            <p:cNvCxnSpPr>
              <a:stCxn id="50" idx="3"/>
              <a:endCxn id="51" idx="1"/>
            </p:cNvCxnSpPr>
            <p:nvPr/>
          </p:nvCxnSpPr>
          <p:spPr>
            <a:xfrm>
              <a:off x="5200900" y="5841972"/>
              <a:ext cx="685775" cy="1270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Elbow Connector 111"/>
            <p:cNvCxnSpPr>
              <a:stCxn id="49" idx="3"/>
              <a:endCxn id="52" idx="1"/>
            </p:cNvCxnSpPr>
            <p:nvPr/>
          </p:nvCxnSpPr>
          <p:spPr>
            <a:xfrm>
              <a:off x="3482471" y="4528613"/>
              <a:ext cx="775543" cy="1599105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Elbow Connector 112"/>
            <p:cNvCxnSpPr>
              <a:stCxn id="52" idx="3"/>
              <a:endCxn id="53" idx="1"/>
            </p:cNvCxnSpPr>
            <p:nvPr/>
          </p:nvCxnSpPr>
          <p:spPr>
            <a:xfrm>
              <a:off x="5005333" y="6127718"/>
              <a:ext cx="881342" cy="1270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Elbow Connector 113"/>
            <p:cNvCxnSpPr>
              <a:stCxn id="49" idx="3"/>
              <a:endCxn id="54" idx="1"/>
            </p:cNvCxnSpPr>
            <p:nvPr/>
          </p:nvCxnSpPr>
          <p:spPr>
            <a:xfrm>
              <a:off x="3482471" y="4528613"/>
              <a:ext cx="775543" cy="1884852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Elbow Connector 114"/>
            <p:cNvCxnSpPr>
              <a:stCxn id="54" idx="3"/>
              <a:endCxn id="55" idx="1"/>
            </p:cNvCxnSpPr>
            <p:nvPr/>
          </p:nvCxnSpPr>
          <p:spPr>
            <a:xfrm>
              <a:off x="4750457" y="6413465"/>
              <a:ext cx="1136218" cy="1270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Elbow Connector 115"/>
            <p:cNvCxnSpPr>
              <a:stCxn id="4" idx="3"/>
              <a:endCxn id="56" idx="1"/>
            </p:cNvCxnSpPr>
            <p:nvPr/>
          </p:nvCxnSpPr>
          <p:spPr>
            <a:xfrm>
              <a:off x="2062199" y="3429000"/>
              <a:ext cx="365175" cy="138536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Elbow Connector 116"/>
            <p:cNvCxnSpPr>
              <a:stCxn id="56" idx="3"/>
              <a:endCxn id="57" idx="1"/>
            </p:cNvCxnSpPr>
            <p:nvPr/>
          </p:nvCxnSpPr>
          <p:spPr>
            <a:xfrm>
              <a:off x="3892839" y="4814360"/>
              <a:ext cx="365175" cy="1884852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663729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</Words>
  <Application>Microsoft Office PowerPoint</Application>
  <PresentationFormat>On-screen Show (4:3)</PresentationFormat>
  <Paragraphs>55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</dc:creator>
  <cp:lastModifiedBy>peter</cp:lastModifiedBy>
  <cp:revision>1</cp:revision>
  <dcterms:created xsi:type="dcterms:W3CDTF">2014-10-01T13:36:49Z</dcterms:created>
  <dcterms:modified xsi:type="dcterms:W3CDTF">2014-10-01T13:37:17Z</dcterms:modified>
</cp:coreProperties>
</file>